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1" r:id="rId2"/>
  </p:sldMasterIdLst>
  <p:notesMasterIdLst>
    <p:notesMasterId r:id="rId9"/>
  </p:notesMasterIdLst>
  <p:sldIdLst>
    <p:sldId id="256" r:id="rId3"/>
    <p:sldId id="257" r:id="rId4"/>
    <p:sldId id="258" r:id="rId5"/>
    <p:sldId id="259" r:id="rId6"/>
    <p:sldId id="260" r:id="rId7"/>
    <p:sldId id="261" r:id="rId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marL="914400" lvl="1" indent="-317500">
              <a:buClr>
                <a:srgbClr val="000000"/>
              </a:buClr>
              <a:buSzPct val="127272"/>
              <a:buFont typeface="Courier New"/>
              <a:buChar char="o"/>
            </a:pPr>
            <a:r>
              <a:rPr lang="en" sz="1100"/>
              <a:t>
</a:t>
            </a:r>
          </a:p>
          <a:p>
            <a:endParaRPr/>
          </a:p>
          <a:p>
            <a:endParaRPr/>
          </a:p>
          <a:p>
            <a:endParaRPr/>
          </a:p>
          <a:p>
            <a:endParaRPr/>
          </a:p>
          <a:p>
            <a:endParaRPr/>
          </a:p>
          <a:p>
            <a:endParaRPr/>
          </a:p>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0" y="1600200"/>
            <a:ext cx="9144000" cy="3657600"/>
          </a:xfrm>
          <a:prstGeom prst="rect">
            <a:avLst/>
          </a:prstGeom>
          <a:solidFill>
            <a:schemeClr val="dk1">
              <a:alpha val="20000"/>
            </a:schemeClr>
          </a:solidFill>
          <a:ln>
            <a:noFill/>
          </a:ln>
        </p:spPr>
        <p:txBody>
          <a:bodyPr lIns="91425" tIns="45700" rIns="91425" bIns="45700" anchor="ctr" anchorCtr="0">
            <a:spAutoFit/>
          </a:bodyPr>
          <a:lstStyle/>
          <a:p>
            <a:endParaRPr/>
          </a:p>
        </p:txBody>
      </p:sp>
      <p:grpSp>
        <p:nvGrpSpPr>
          <p:cNvPr id="9" name="Shape 9"/>
          <p:cNvGrpSpPr/>
          <p:nvPr/>
        </p:nvGrpSpPr>
        <p:grpSpPr>
          <a:xfrm>
            <a:off x="0" y="-1438"/>
            <a:ext cx="1827407" cy="6859503"/>
            <a:chOff x="0" y="-1438"/>
            <a:chExt cx="798029" cy="6859503"/>
          </a:xfrm>
        </p:grpSpPr>
        <p:sp>
          <p:nvSpPr>
            <p:cNvPr id="10" name="Shape 10"/>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1" name="Shape 11"/>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12" name="Shape 12"/>
          <p:cNvGrpSpPr/>
          <p:nvPr/>
        </p:nvGrpSpPr>
        <p:grpSpPr>
          <a:xfrm flipH="1">
            <a:off x="7316591" y="0"/>
            <a:ext cx="1827407" cy="6859503"/>
            <a:chOff x="0" y="-1438"/>
            <a:chExt cx="798029" cy="6859503"/>
          </a:xfrm>
        </p:grpSpPr>
        <p:sp>
          <p:nvSpPr>
            <p:cNvPr id="13" name="Shape 13"/>
            <p:cNvSpPr/>
            <p:nvPr/>
          </p:nvSpPr>
          <p:spPr>
            <a:xfrm>
              <a:off x="0" y="-1438"/>
              <a:ext cx="798029"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20000"/>
              </a:schemeClr>
            </a:solidFill>
            <a:ln>
              <a:noFill/>
            </a:ln>
          </p:spPr>
          <p:txBody>
            <a:bodyPr lIns="91425" tIns="45700" rIns="91425" bIns="45700" anchor="ctr" anchorCtr="0">
              <a:spAutoFit/>
            </a:bodyPr>
            <a:lstStyle/>
            <a:p>
              <a:endParaRPr/>
            </a:p>
          </p:txBody>
        </p:sp>
        <p:sp>
          <p:nvSpPr>
            <p:cNvPr id="14" name="Shape 14"/>
            <p:cNvSpPr/>
            <p:nvPr/>
          </p:nvSpPr>
          <p:spPr>
            <a:xfrm>
              <a:off x="0" y="0"/>
              <a:ext cx="399014"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15" name="Shape 15"/>
          <p:cNvSpPr txBox="1">
            <a:spLocks noGrp="1"/>
          </p:cNvSpPr>
          <p:nvPr>
            <p:ph type="ctrTitle"/>
          </p:nvPr>
        </p:nvSpPr>
        <p:spPr>
          <a:xfrm>
            <a:off x="685800" y="2090913"/>
            <a:ext cx="7772400" cy="1650599"/>
          </a:xfrm>
          <a:prstGeom prst="rect">
            <a:avLst/>
          </a:prstGeom>
          <a:noFill/>
          <a:ln>
            <a:noFill/>
          </a:ln>
        </p:spPr>
        <p:txBody>
          <a:bodyPr lIns="91425" tIns="91425" rIns="91425" bIns="91425" anchor="b" anchorCtr="0"/>
          <a:lstStyle>
            <a:lvl1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1pPr>
            <a:lvl2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2pPr>
            <a:lvl3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3pPr>
            <a:lvl4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4pPr>
            <a:lvl5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5pPr>
            <a:lvl6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6pPr>
            <a:lvl7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7pPr>
            <a:lvl8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8pPr>
            <a:lvl9pPr marL="0" indent="304800" algn="ctr" rtl="0">
              <a:spcBef>
                <a:spcPts val="0"/>
              </a:spcBef>
              <a:buClr>
                <a:schemeClr val="lt2"/>
              </a:buClr>
              <a:buSzPct val="100000"/>
              <a:buFont typeface="Trebuchet MS"/>
              <a:buNone/>
              <a:defRPr sz="4800" b="1" i="0" u="none" strike="noStrike" cap="none" baseline="0">
                <a:solidFill>
                  <a:schemeClr val="lt2"/>
                </a:solidFill>
                <a:latin typeface="Trebuchet MS"/>
                <a:ea typeface="Trebuchet MS"/>
                <a:cs typeface="Trebuchet MS"/>
                <a:sym typeface="Trebuchet MS"/>
              </a:defRPr>
            </a:lvl9pPr>
          </a:lstStyle>
          <a:p>
            <a:endParaRPr/>
          </a:p>
        </p:txBody>
      </p:sp>
      <p:sp>
        <p:nvSpPr>
          <p:cNvPr id="16" name="Shape 16"/>
          <p:cNvSpPr txBox="1">
            <a:spLocks noGrp="1"/>
          </p:cNvSpPr>
          <p:nvPr>
            <p:ph type="subTitle" idx="1"/>
          </p:nvPr>
        </p:nvSpPr>
        <p:spPr>
          <a:xfrm>
            <a:off x="685800" y="3886200"/>
            <a:ext cx="7772400" cy="878099"/>
          </a:xfrm>
          <a:prstGeom prst="rect">
            <a:avLst/>
          </a:prstGeom>
          <a:noFill/>
          <a:ln>
            <a:noFill/>
          </a:ln>
        </p:spPr>
        <p:txBody>
          <a:bodyPr lIns="91425" tIns="91425" rIns="91425" bIns="91425" anchor="t" anchorCtr="0"/>
          <a:lstStyle>
            <a:lvl1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1pPr>
            <a:lvl2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2pPr>
            <a:lvl3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3pPr>
            <a:lvl4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4pPr>
            <a:lvl5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5pPr>
            <a:lvl6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6pPr>
            <a:lvl7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7pPr>
            <a:lvl8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8pPr>
            <a:lvl9pPr marL="0" indent="152400" algn="ctr" rtl="0">
              <a:spcBef>
                <a:spcPts val="0"/>
              </a:spcBef>
              <a:buClr>
                <a:schemeClr val="lt2"/>
              </a:buClr>
              <a:buSzPct val="100000"/>
              <a:buFont typeface="Trebuchet MS"/>
              <a:buNone/>
              <a:defRPr sz="2400" b="0" i="0" u="none" strike="noStrike" cap="none" baseline="0">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7"/>
        <p:cNvGrpSpPr/>
        <p:nvPr/>
      </p:nvGrpSpPr>
      <p:grpSpPr>
        <a:xfrm>
          <a:off x="0" y="0"/>
          <a:ext cx="0" cy="0"/>
          <a:chOff x="0" y="0"/>
          <a:chExt cx="0" cy="0"/>
        </a:xfrm>
      </p:grpSpPr>
      <p:sp>
        <p:nvSpPr>
          <p:cNvPr id="18" name="Shape 18"/>
          <p:cNvSpPr/>
          <p:nvPr/>
        </p:nvSpPr>
        <p:spPr>
          <a:xfrm>
            <a:off x="0" y="-1438"/>
            <a:ext cx="9144000" cy="1525499"/>
          </a:xfrm>
          <a:prstGeom prst="rect">
            <a:avLst/>
          </a:prstGeom>
          <a:solidFill>
            <a:schemeClr val="dk2">
              <a:alpha val="20000"/>
            </a:schemeClr>
          </a:solidFill>
          <a:ln>
            <a:noFill/>
          </a:ln>
        </p:spPr>
        <p:txBody>
          <a:bodyPr lIns="91425" tIns="45700" rIns="91425" bIns="45700" anchor="ctr" anchorCtr="0">
            <a:spAutoFit/>
          </a:bodyPr>
          <a:lstStyle/>
          <a:p>
            <a:endParaRPr/>
          </a:p>
        </p:txBody>
      </p:sp>
      <p:grpSp>
        <p:nvGrpSpPr>
          <p:cNvPr id="19" name="Shape 19"/>
          <p:cNvGrpSpPr/>
          <p:nvPr/>
        </p:nvGrpSpPr>
        <p:grpSpPr>
          <a:xfrm>
            <a:off x="0" y="-1438"/>
            <a:ext cx="649180" cy="6859503"/>
            <a:chOff x="0" y="-1438"/>
            <a:chExt cx="649180" cy="6859503"/>
          </a:xfrm>
        </p:grpSpPr>
        <p:sp>
          <p:nvSpPr>
            <p:cNvPr id="20" name="Shape 20"/>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spAutoFit/>
            </a:bodyPr>
            <a:lstStyle/>
            <a:p>
              <a:endParaRPr/>
            </a:p>
          </p:txBody>
        </p:sp>
        <p:sp>
          <p:nvSpPr>
            <p:cNvPr id="21" name="Shape 21"/>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22" name="Shape 22"/>
          <p:cNvGrpSpPr/>
          <p:nvPr/>
        </p:nvGrpSpPr>
        <p:grpSpPr>
          <a:xfrm flipH="1">
            <a:off x="8494493" y="0"/>
            <a:ext cx="649180" cy="6859503"/>
            <a:chOff x="0" y="-1438"/>
            <a:chExt cx="649180" cy="6859503"/>
          </a:xfrm>
        </p:grpSpPr>
        <p:sp>
          <p:nvSpPr>
            <p:cNvPr id="23" name="Shape 2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spAutoFit/>
            </a:bodyPr>
            <a:lstStyle/>
            <a:p>
              <a:endParaRPr/>
            </a:p>
          </p:txBody>
        </p:sp>
        <p:sp>
          <p:nvSpPr>
            <p:cNvPr id="24" name="Shape 2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25" name="Shape 25"/>
          <p:cNvSpPr/>
          <p:nvPr/>
        </p:nvSpPr>
        <p:spPr>
          <a:xfrm>
            <a:off x="0" y="6324600"/>
            <a:ext cx="9144000" cy="534899"/>
          </a:xfrm>
          <a:prstGeom prst="rect">
            <a:avLst/>
          </a:prstGeom>
          <a:solidFill>
            <a:schemeClr val="dk1">
              <a:alpha val="14901"/>
            </a:schemeClr>
          </a:solidFill>
          <a:ln>
            <a:noFill/>
          </a:ln>
        </p:spPr>
        <p:txBody>
          <a:bodyPr lIns="91425" tIns="45700" rIns="91425" bIns="45700" anchor="ctr" anchorCtr="0">
            <a:spAutoFit/>
          </a:bodyPr>
          <a:lstStyle/>
          <a:p>
            <a:endParaRPr/>
          </a:p>
        </p:txBody>
      </p:sp>
      <p:sp>
        <p:nvSpPr>
          <p:cNvPr id="26" name="Shape 2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2"/>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2"/>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2"/>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2"/>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2"/>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2"/>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2"/>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2"/>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27" name="Shape 27"/>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28"/>
        <p:cNvGrpSpPr/>
        <p:nvPr/>
      </p:nvGrpSpPr>
      <p:grpSpPr>
        <a:xfrm>
          <a:off x="0" y="0"/>
          <a:ext cx="0" cy="0"/>
          <a:chOff x="0" y="0"/>
          <a:chExt cx="0" cy="0"/>
        </a:xfrm>
      </p:grpSpPr>
      <p:sp>
        <p:nvSpPr>
          <p:cNvPr id="29" name="Shape 29"/>
          <p:cNvSpPr/>
          <p:nvPr/>
        </p:nvSpPr>
        <p:spPr>
          <a:xfrm>
            <a:off x="0" y="-1438"/>
            <a:ext cx="9144000" cy="1525499"/>
          </a:xfrm>
          <a:prstGeom prst="rect">
            <a:avLst/>
          </a:prstGeom>
          <a:solidFill>
            <a:schemeClr val="dk2">
              <a:alpha val="20000"/>
            </a:schemeClr>
          </a:solidFill>
          <a:ln>
            <a:noFill/>
          </a:ln>
        </p:spPr>
        <p:txBody>
          <a:bodyPr lIns="91425" tIns="45700" rIns="91425" bIns="45700" anchor="ctr" anchorCtr="0">
            <a:spAutoFit/>
          </a:bodyPr>
          <a:lstStyle/>
          <a:p>
            <a:endParaRPr/>
          </a:p>
        </p:txBody>
      </p:sp>
      <p:grpSp>
        <p:nvGrpSpPr>
          <p:cNvPr id="30" name="Shape 30"/>
          <p:cNvGrpSpPr/>
          <p:nvPr/>
        </p:nvGrpSpPr>
        <p:grpSpPr>
          <a:xfrm>
            <a:off x="0" y="-1438"/>
            <a:ext cx="649180" cy="6859503"/>
            <a:chOff x="0" y="-1438"/>
            <a:chExt cx="649180" cy="6859503"/>
          </a:xfrm>
        </p:grpSpPr>
        <p:sp>
          <p:nvSpPr>
            <p:cNvPr id="31" name="Shape 31"/>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32" name="Shape 32"/>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33" name="Shape 33"/>
          <p:cNvGrpSpPr/>
          <p:nvPr/>
        </p:nvGrpSpPr>
        <p:grpSpPr>
          <a:xfrm flipH="1">
            <a:off x="8494493" y="0"/>
            <a:ext cx="649180" cy="6859503"/>
            <a:chOff x="0" y="-1438"/>
            <a:chExt cx="649180" cy="6859503"/>
          </a:xfrm>
        </p:grpSpPr>
        <p:sp>
          <p:nvSpPr>
            <p:cNvPr id="34" name="Shape 34"/>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rgbClr val="5A6378">
                <a:alpha val="9803"/>
              </a:srgbClr>
            </a:solidFill>
            <a:ln>
              <a:noFill/>
            </a:ln>
          </p:spPr>
          <p:txBody>
            <a:bodyPr lIns="91425" tIns="45700" rIns="91425" bIns="45700" anchor="ctr" anchorCtr="0">
              <a:spAutoFit/>
            </a:bodyPr>
            <a:lstStyle/>
            <a:p>
              <a:endParaRPr/>
            </a:p>
          </p:txBody>
        </p:sp>
        <p:sp>
          <p:nvSpPr>
            <p:cNvPr id="35" name="Shape 35"/>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36" name="Shape 36"/>
          <p:cNvSpPr/>
          <p:nvPr/>
        </p:nvSpPr>
        <p:spPr>
          <a:xfrm>
            <a:off x="0" y="6324600"/>
            <a:ext cx="9144000" cy="534899"/>
          </a:xfrm>
          <a:prstGeom prst="rect">
            <a:avLst/>
          </a:prstGeom>
          <a:solidFill>
            <a:schemeClr val="dk1">
              <a:alpha val="14901"/>
            </a:schemeClr>
          </a:solidFill>
          <a:ln>
            <a:noFill/>
          </a:ln>
        </p:spPr>
        <p:txBody>
          <a:bodyPr lIns="91425" tIns="45700" rIns="91425" bIns="45700" anchor="ctr" anchorCtr="0">
            <a:spAutoFit/>
          </a:bodyPr>
          <a:lstStyle/>
          <a:p>
            <a:endParaRPr/>
          </a:p>
        </p:txBody>
      </p:sp>
      <p:sp>
        <p:nvSpPr>
          <p:cNvPr id="37" name="Shape 37"/>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2"/>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2"/>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2"/>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2"/>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2"/>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2"/>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2"/>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2"/>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2"/>
                </a:solidFill>
                <a:latin typeface="Trebuchet MS"/>
                <a:ea typeface="Trebuchet MS"/>
                <a:cs typeface="Trebuchet MS"/>
                <a:sym typeface="Trebuchet MS"/>
              </a:defRPr>
            </a:lvl9pPr>
          </a:lstStyle>
          <a:p>
            <a:endParaRPr/>
          </a:p>
        </p:txBody>
      </p:sp>
      <p:sp>
        <p:nvSpPr>
          <p:cNvPr id="38" name="Shape 38"/>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39" name="Shape 39"/>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40"/>
        <p:cNvGrpSpPr/>
        <p:nvPr/>
      </p:nvGrpSpPr>
      <p:grpSpPr>
        <a:xfrm>
          <a:off x="0" y="0"/>
          <a:ext cx="0" cy="0"/>
          <a:chOff x="0" y="0"/>
          <a:chExt cx="0" cy="0"/>
        </a:xfrm>
      </p:grpSpPr>
      <p:sp>
        <p:nvSpPr>
          <p:cNvPr id="41" name="Shape 41"/>
          <p:cNvSpPr/>
          <p:nvPr/>
        </p:nvSpPr>
        <p:spPr>
          <a:xfrm>
            <a:off x="0" y="-1438"/>
            <a:ext cx="9144000" cy="1525499"/>
          </a:xfrm>
          <a:prstGeom prst="rect">
            <a:avLst/>
          </a:prstGeom>
          <a:solidFill>
            <a:schemeClr val="dk2">
              <a:alpha val="20000"/>
            </a:schemeClr>
          </a:solidFill>
          <a:ln>
            <a:noFill/>
          </a:ln>
        </p:spPr>
        <p:txBody>
          <a:bodyPr lIns="91425" tIns="45700" rIns="91425" bIns="45700" anchor="ctr" anchorCtr="0">
            <a:spAutoFit/>
          </a:bodyPr>
          <a:lstStyle/>
          <a:p>
            <a:endParaRPr/>
          </a:p>
        </p:txBody>
      </p:sp>
      <p:grpSp>
        <p:nvGrpSpPr>
          <p:cNvPr id="42" name="Shape 42"/>
          <p:cNvGrpSpPr/>
          <p:nvPr/>
        </p:nvGrpSpPr>
        <p:grpSpPr>
          <a:xfrm>
            <a:off x="0" y="-1438"/>
            <a:ext cx="649180" cy="6859503"/>
            <a:chOff x="0" y="-1438"/>
            <a:chExt cx="649180" cy="6859503"/>
          </a:xfrm>
        </p:grpSpPr>
        <p:sp>
          <p:nvSpPr>
            <p:cNvPr id="43" name="Shape 4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44" name="Shape 4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45" name="Shape 45"/>
          <p:cNvGrpSpPr/>
          <p:nvPr/>
        </p:nvGrpSpPr>
        <p:grpSpPr>
          <a:xfrm flipH="1">
            <a:off x="8494493" y="0"/>
            <a:ext cx="649180" cy="6859503"/>
            <a:chOff x="0" y="-1438"/>
            <a:chExt cx="649180" cy="6859503"/>
          </a:xfrm>
        </p:grpSpPr>
        <p:sp>
          <p:nvSpPr>
            <p:cNvPr id="46" name="Shape 4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47" name="Shape 4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48" name="Shape 48"/>
          <p:cNvSpPr/>
          <p:nvPr/>
        </p:nvSpPr>
        <p:spPr>
          <a:xfrm>
            <a:off x="0" y="6324600"/>
            <a:ext cx="9144000" cy="534899"/>
          </a:xfrm>
          <a:prstGeom prst="rect">
            <a:avLst/>
          </a:prstGeom>
          <a:solidFill>
            <a:schemeClr val="dk1">
              <a:alpha val="14901"/>
            </a:schemeClr>
          </a:solidFill>
          <a:ln>
            <a:noFill/>
          </a:ln>
        </p:spPr>
        <p:txBody>
          <a:bodyPr lIns="91425" tIns="45700" rIns="91425" bIns="45700" anchor="ctr" anchorCtr="0">
            <a:spAutoFit/>
          </a:bodyPr>
          <a:lstStyle/>
          <a:p>
            <a:endParaRPr/>
          </a:p>
        </p:txBody>
      </p:sp>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Trebuchet MS"/>
              <a:buNone/>
              <a:defRPr sz="3600" b="1">
                <a:solidFill>
                  <a:schemeClr val="lt2"/>
                </a:solidFill>
                <a:latin typeface="Trebuchet MS"/>
                <a:ea typeface="Trebuchet MS"/>
                <a:cs typeface="Trebuchet MS"/>
                <a:sym typeface="Trebuchet MS"/>
              </a:defRPr>
            </a:lvl1pPr>
            <a:lvl2pPr algn="l" rtl="0">
              <a:spcBef>
                <a:spcPts val="0"/>
              </a:spcBef>
              <a:buSzPct val="100000"/>
              <a:buFont typeface="Trebuchet MS"/>
              <a:buNone/>
              <a:defRPr sz="3600" b="1">
                <a:solidFill>
                  <a:schemeClr val="lt2"/>
                </a:solidFill>
                <a:latin typeface="Trebuchet MS"/>
                <a:ea typeface="Trebuchet MS"/>
                <a:cs typeface="Trebuchet MS"/>
                <a:sym typeface="Trebuchet MS"/>
              </a:defRPr>
            </a:lvl2pPr>
            <a:lvl3pPr algn="l" rtl="0">
              <a:spcBef>
                <a:spcPts val="0"/>
              </a:spcBef>
              <a:buSzPct val="100000"/>
              <a:buFont typeface="Trebuchet MS"/>
              <a:buNone/>
              <a:defRPr sz="3600" b="1">
                <a:solidFill>
                  <a:schemeClr val="lt2"/>
                </a:solidFill>
                <a:latin typeface="Trebuchet MS"/>
                <a:ea typeface="Trebuchet MS"/>
                <a:cs typeface="Trebuchet MS"/>
                <a:sym typeface="Trebuchet MS"/>
              </a:defRPr>
            </a:lvl3pPr>
            <a:lvl4pPr algn="l" rtl="0">
              <a:spcBef>
                <a:spcPts val="0"/>
              </a:spcBef>
              <a:buSzPct val="100000"/>
              <a:buFont typeface="Trebuchet MS"/>
              <a:buNone/>
              <a:defRPr sz="3600" b="1">
                <a:solidFill>
                  <a:schemeClr val="lt2"/>
                </a:solidFill>
                <a:latin typeface="Trebuchet MS"/>
                <a:ea typeface="Trebuchet MS"/>
                <a:cs typeface="Trebuchet MS"/>
                <a:sym typeface="Trebuchet MS"/>
              </a:defRPr>
            </a:lvl4pPr>
            <a:lvl5pPr algn="l" rtl="0">
              <a:spcBef>
                <a:spcPts val="0"/>
              </a:spcBef>
              <a:buSzPct val="100000"/>
              <a:buFont typeface="Trebuchet MS"/>
              <a:buNone/>
              <a:defRPr sz="3600" b="1">
                <a:solidFill>
                  <a:schemeClr val="lt2"/>
                </a:solidFill>
                <a:latin typeface="Trebuchet MS"/>
                <a:ea typeface="Trebuchet MS"/>
                <a:cs typeface="Trebuchet MS"/>
                <a:sym typeface="Trebuchet MS"/>
              </a:defRPr>
            </a:lvl5pPr>
            <a:lvl6pPr algn="l" rtl="0">
              <a:spcBef>
                <a:spcPts val="0"/>
              </a:spcBef>
              <a:buSzPct val="100000"/>
              <a:buFont typeface="Trebuchet MS"/>
              <a:buNone/>
              <a:defRPr sz="3600" b="1">
                <a:solidFill>
                  <a:schemeClr val="lt2"/>
                </a:solidFill>
                <a:latin typeface="Trebuchet MS"/>
                <a:ea typeface="Trebuchet MS"/>
                <a:cs typeface="Trebuchet MS"/>
                <a:sym typeface="Trebuchet MS"/>
              </a:defRPr>
            </a:lvl6pPr>
            <a:lvl7pPr algn="l" rtl="0">
              <a:spcBef>
                <a:spcPts val="0"/>
              </a:spcBef>
              <a:buSzPct val="100000"/>
              <a:buFont typeface="Trebuchet MS"/>
              <a:buNone/>
              <a:defRPr sz="3600" b="1">
                <a:solidFill>
                  <a:schemeClr val="lt2"/>
                </a:solidFill>
                <a:latin typeface="Trebuchet MS"/>
                <a:ea typeface="Trebuchet MS"/>
                <a:cs typeface="Trebuchet MS"/>
                <a:sym typeface="Trebuchet MS"/>
              </a:defRPr>
            </a:lvl7pPr>
            <a:lvl8pPr algn="l" rtl="0">
              <a:spcBef>
                <a:spcPts val="0"/>
              </a:spcBef>
              <a:buSzPct val="100000"/>
              <a:buFont typeface="Trebuchet MS"/>
              <a:buNone/>
              <a:defRPr sz="3600" b="1">
                <a:solidFill>
                  <a:schemeClr val="lt2"/>
                </a:solidFill>
                <a:latin typeface="Trebuchet MS"/>
                <a:ea typeface="Trebuchet MS"/>
                <a:cs typeface="Trebuchet MS"/>
                <a:sym typeface="Trebuchet MS"/>
              </a:defRPr>
            </a:lvl8pPr>
            <a:lvl9pPr algn="l" rtl="0">
              <a:spcBef>
                <a:spcPts val="0"/>
              </a:spcBef>
              <a:buSzPct val="100000"/>
              <a:buFont typeface="Trebuchet MS"/>
              <a:buNone/>
              <a:defRPr sz="3600" b="1">
                <a:solidFill>
                  <a:schemeClr val="lt2"/>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50"/>
        <p:cNvGrpSpPr/>
        <p:nvPr/>
      </p:nvGrpSpPr>
      <p:grpSpPr>
        <a:xfrm>
          <a:off x="0" y="0"/>
          <a:ext cx="0" cy="0"/>
          <a:chOff x="0" y="0"/>
          <a:chExt cx="0" cy="0"/>
        </a:xfrm>
      </p:grpSpPr>
      <p:sp>
        <p:nvSpPr>
          <p:cNvPr id="51" name="Shape 51"/>
          <p:cNvSpPr/>
          <p:nvPr/>
        </p:nvSpPr>
        <p:spPr>
          <a:xfrm>
            <a:off x="0" y="-1438"/>
            <a:ext cx="9144000" cy="1525499"/>
          </a:xfrm>
          <a:prstGeom prst="rect">
            <a:avLst/>
          </a:prstGeom>
          <a:solidFill>
            <a:schemeClr val="dk2">
              <a:alpha val="20000"/>
            </a:schemeClr>
          </a:solidFill>
          <a:ln>
            <a:noFill/>
          </a:ln>
        </p:spPr>
        <p:txBody>
          <a:bodyPr lIns="91425" tIns="45700" rIns="91425" bIns="45700" anchor="ctr" anchorCtr="0">
            <a:spAutoFit/>
          </a:bodyPr>
          <a:lstStyle/>
          <a:p>
            <a:endParaRPr/>
          </a:p>
        </p:txBody>
      </p:sp>
      <p:grpSp>
        <p:nvGrpSpPr>
          <p:cNvPr id="52" name="Shape 52"/>
          <p:cNvGrpSpPr/>
          <p:nvPr/>
        </p:nvGrpSpPr>
        <p:grpSpPr>
          <a:xfrm>
            <a:off x="0" y="-1438"/>
            <a:ext cx="649180" cy="6859503"/>
            <a:chOff x="0" y="-1438"/>
            <a:chExt cx="649180" cy="6859503"/>
          </a:xfrm>
        </p:grpSpPr>
        <p:sp>
          <p:nvSpPr>
            <p:cNvPr id="53" name="Shape 5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54" name="Shape 5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55" name="Shape 55"/>
          <p:cNvGrpSpPr/>
          <p:nvPr/>
        </p:nvGrpSpPr>
        <p:grpSpPr>
          <a:xfrm flipH="1">
            <a:off x="8494493" y="0"/>
            <a:ext cx="649180" cy="6859503"/>
            <a:chOff x="0" y="-1438"/>
            <a:chExt cx="649180" cy="6859503"/>
          </a:xfrm>
        </p:grpSpPr>
        <p:sp>
          <p:nvSpPr>
            <p:cNvPr id="56" name="Shape 5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57" name="Shape 5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58" name="Shape 58"/>
          <p:cNvSpPr/>
          <p:nvPr/>
        </p:nvSpPr>
        <p:spPr>
          <a:xfrm>
            <a:off x="0" y="6324600"/>
            <a:ext cx="9144000" cy="534899"/>
          </a:xfrm>
          <a:prstGeom prst="rect">
            <a:avLst/>
          </a:prstGeom>
          <a:solidFill>
            <a:schemeClr val="dk1">
              <a:alpha val="14901"/>
            </a:schemeClr>
          </a:solidFill>
          <a:ln>
            <a:noFill/>
          </a:ln>
        </p:spPr>
        <p:txBody>
          <a:bodyPr lIns="91425" tIns="45700" rIns="91425" bIns="45700" anchor="ctr" anchorCtr="0">
            <a:spAutoFit/>
          </a:bodyPr>
          <a:lstStyle/>
          <a:p>
            <a:endParaRPr/>
          </a:p>
        </p:txBody>
      </p:sp>
      <p:sp>
        <p:nvSpPr>
          <p:cNvPr id="59" name="Shape 59"/>
          <p:cNvSpPr txBox="1">
            <a:spLocks noGrp="1"/>
          </p:cNvSpPr>
          <p:nvPr>
            <p:ph type="body" idx="1"/>
          </p:nvPr>
        </p:nvSpPr>
        <p:spPr>
          <a:xfrm>
            <a:off x="457200" y="5875078"/>
            <a:ext cx="8229600" cy="692700"/>
          </a:xfrm>
          <a:prstGeom prst="rect">
            <a:avLst/>
          </a:prstGeom>
          <a:noFill/>
          <a:ln>
            <a:noFill/>
          </a:ln>
        </p:spPr>
        <p:txBody>
          <a:bodyPr lIns="91425" tIns="91425" rIns="91425" bIns="91425" anchor="t" anchorCtr="0"/>
          <a:lstStyle>
            <a:lvl1pPr marL="285750" indent="-285750" algn="ctr" rtl="0">
              <a:lnSpc>
                <a:spcPct val="100000"/>
              </a:lnSpc>
              <a:spcBef>
                <a:spcPts val="0"/>
              </a:spcBef>
              <a:spcAft>
                <a:spcPts val="0"/>
              </a:spcAft>
              <a:buClr>
                <a:schemeClr val="lt2"/>
              </a:buClr>
              <a:buSzPct val="166666"/>
              <a:buFont typeface="Arial"/>
              <a:buChar char="•"/>
              <a:defRPr sz="1800">
                <a:solidFill>
                  <a:schemeClr val="lt2"/>
                </a:solidFill>
              </a:defRPr>
            </a:lvl1pPr>
            <a:lvl2pPr marL="285750" indent="-285750" algn="ctr" rtl="0">
              <a:lnSpc>
                <a:spcPct val="100000"/>
              </a:lnSpc>
              <a:spcBef>
                <a:spcPts val="0"/>
              </a:spcBef>
              <a:spcAft>
                <a:spcPts val="0"/>
              </a:spcAft>
              <a:buClr>
                <a:schemeClr val="lt2"/>
              </a:buClr>
              <a:buSzPct val="100000"/>
              <a:buFont typeface="Courier New"/>
              <a:buChar char="o"/>
              <a:defRPr sz="1800">
                <a:solidFill>
                  <a:schemeClr val="lt2"/>
                </a:solidFill>
              </a:defRPr>
            </a:lvl2pPr>
            <a:lvl3pPr marL="285750" indent="-285750" algn="ctr" rtl="0">
              <a:lnSpc>
                <a:spcPct val="100000"/>
              </a:lnSpc>
              <a:spcBef>
                <a:spcPts val="0"/>
              </a:spcBef>
              <a:spcAft>
                <a:spcPts val="0"/>
              </a:spcAft>
              <a:buClr>
                <a:schemeClr val="lt2"/>
              </a:buClr>
              <a:buSzPct val="100000"/>
              <a:buFont typeface="Wingdings"/>
              <a:buChar char="§"/>
              <a:defRPr sz="1800">
                <a:solidFill>
                  <a:schemeClr val="lt2"/>
                </a:solidFill>
              </a:defRPr>
            </a:lvl3pPr>
            <a:lvl4pPr marL="285750" indent="-285750" algn="ctr" rtl="0">
              <a:lnSpc>
                <a:spcPct val="100000"/>
              </a:lnSpc>
              <a:spcBef>
                <a:spcPts val="0"/>
              </a:spcBef>
              <a:spcAft>
                <a:spcPts val="0"/>
              </a:spcAft>
              <a:buClr>
                <a:schemeClr val="lt2"/>
              </a:buClr>
              <a:buSzPct val="166666"/>
              <a:buFont typeface="Arial"/>
              <a:buChar char="•"/>
              <a:defRPr sz="1800">
                <a:solidFill>
                  <a:schemeClr val="lt2"/>
                </a:solidFill>
              </a:defRPr>
            </a:lvl4pPr>
            <a:lvl5pPr marL="285750" indent="-285750" algn="ctr" rtl="0">
              <a:lnSpc>
                <a:spcPct val="100000"/>
              </a:lnSpc>
              <a:spcBef>
                <a:spcPts val="0"/>
              </a:spcBef>
              <a:spcAft>
                <a:spcPts val="0"/>
              </a:spcAft>
              <a:buClr>
                <a:schemeClr val="lt2"/>
              </a:buClr>
              <a:buSzPct val="100000"/>
              <a:buFont typeface="Courier New"/>
              <a:buChar char="o"/>
              <a:defRPr sz="1800">
                <a:solidFill>
                  <a:schemeClr val="lt2"/>
                </a:solidFill>
              </a:defRPr>
            </a:lvl5pPr>
            <a:lvl6pPr marL="285750" indent="-285750" algn="ctr" rtl="0">
              <a:lnSpc>
                <a:spcPct val="100000"/>
              </a:lnSpc>
              <a:spcBef>
                <a:spcPts val="0"/>
              </a:spcBef>
              <a:spcAft>
                <a:spcPts val="0"/>
              </a:spcAft>
              <a:buClr>
                <a:schemeClr val="lt2"/>
              </a:buClr>
              <a:buSzPct val="100000"/>
              <a:buFont typeface="Wingdings"/>
              <a:buChar char="§"/>
              <a:defRPr sz="1800">
                <a:solidFill>
                  <a:schemeClr val="lt2"/>
                </a:solidFill>
              </a:defRPr>
            </a:lvl6pPr>
            <a:lvl7pPr marL="285750" indent="-285750" algn="ctr" rtl="0">
              <a:lnSpc>
                <a:spcPct val="100000"/>
              </a:lnSpc>
              <a:spcBef>
                <a:spcPts val="0"/>
              </a:spcBef>
              <a:spcAft>
                <a:spcPts val="0"/>
              </a:spcAft>
              <a:buClr>
                <a:schemeClr val="lt2"/>
              </a:buClr>
              <a:buSzPct val="166666"/>
              <a:buFont typeface="Arial"/>
              <a:buChar char="•"/>
              <a:defRPr sz="1800">
                <a:solidFill>
                  <a:schemeClr val="lt2"/>
                </a:solidFill>
              </a:defRPr>
            </a:lvl7pPr>
            <a:lvl8pPr marL="285750" indent="-285750" algn="ctr" rtl="0">
              <a:lnSpc>
                <a:spcPct val="100000"/>
              </a:lnSpc>
              <a:spcBef>
                <a:spcPts val="0"/>
              </a:spcBef>
              <a:spcAft>
                <a:spcPts val="0"/>
              </a:spcAft>
              <a:buClr>
                <a:schemeClr val="lt2"/>
              </a:buClr>
              <a:buSzPct val="100000"/>
              <a:buFont typeface="Courier New"/>
              <a:buChar char="o"/>
              <a:defRPr sz="1800">
                <a:solidFill>
                  <a:schemeClr val="lt2"/>
                </a:solidFill>
              </a:defRPr>
            </a:lvl8pPr>
            <a:lvl9pPr marL="285750" indent="-285750" algn="ctr" rtl="0">
              <a:lnSpc>
                <a:spcPct val="100000"/>
              </a:lnSpc>
              <a:spcBef>
                <a:spcPts val="0"/>
              </a:spcBef>
              <a:spcAft>
                <a:spcPts val="0"/>
              </a:spcAft>
              <a:buClr>
                <a:schemeClr val="lt2"/>
              </a:buClr>
              <a:buSzPct val="100000"/>
              <a:buFont typeface="Wingdings"/>
              <a:buChar char="§"/>
              <a:defRPr sz="1800">
                <a:solidFill>
                  <a:schemeClr val="l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Shape 61"/>
          <p:cNvSpPr/>
          <p:nvPr/>
        </p:nvSpPr>
        <p:spPr>
          <a:xfrm>
            <a:off x="0" y="-1438"/>
            <a:ext cx="9144000" cy="1525499"/>
          </a:xfrm>
          <a:prstGeom prst="rect">
            <a:avLst/>
          </a:prstGeom>
          <a:solidFill>
            <a:schemeClr val="dk2">
              <a:alpha val="20000"/>
            </a:schemeClr>
          </a:solidFill>
          <a:ln>
            <a:noFill/>
          </a:ln>
        </p:spPr>
        <p:txBody>
          <a:bodyPr lIns="91425" tIns="45700" rIns="91425" bIns="45700" anchor="ctr" anchorCtr="0">
            <a:spAutoFit/>
          </a:bodyPr>
          <a:lstStyle/>
          <a:p>
            <a:endParaRPr/>
          </a:p>
        </p:txBody>
      </p:sp>
      <p:grpSp>
        <p:nvGrpSpPr>
          <p:cNvPr id="62" name="Shape 62"/>
          <p:cNvGrpSpPr/>
          <p:nvPr/>
        </p:nvGrpSpPr>
        <p:grpSpPr>
          <a:xfrm>
            <a:off x="0" y="-1438"/>
            <a:ext cx="649180" cy="6859503"/>
            <a:chOff x="0" y="-1438"/>
            <a:chExt cx="649180" cy="6859503"/>
          </a:xfrm>
        </p:grpSpPr>
        <p:sp>
          <p:nvSpPr>
            <p:cNvPr id="63" name="Shape 63"/>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64" name="Shape 64"/>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grpSp>
        <p:nvGrpSpPr>
          <p:cNvPr id="65" name="Shape 65"/>
          <p:cNvGrpSpPr/>
          <p:nvPr/>
        </p:nvGrpSpPr>
        <p:grpSpPr>
          <a:xfrm flipH="1">
            <a:off x="8494493" y="0"/>
            <a:ext cx="649180" cy="6859503"/>
            <a:chOff x="0" y="-1438"/>
            <a:chExt cx="649180" cy="6859503"/>
          </a:xfrm>
        </p:grpSpPr>
        <p:sp>
          <p:nvSpPr>
            <p:cNvPr id="66" name="Shape 66"/>
            <p:cNvSpPr/>
            <p:nvPr/>
          </p:nvSpPr>
          <p:spPr>
            <a:xfrm>
              <a:off x="0" y="-1438"/>
              <a:ext cx="649180"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sp>
          <p:nvSpPr>
            <p:cNvPr id="67" name="Shape 67"/>
            <p:cNvSpPr/>
            <p:nvPr/>
          </p:nvSpPr>
          <p:spPr>
            <a:xfrm>
              <a:off x="0" y="0"/>
              <a:ext cx="500331" cy="6858065"/>
            </a:xfrm>
            <a:custGeom>
              <a:avLst/>
              <a:gdLst/>
              <a:ahLst/>
              <a:cxnLst/>
              <a:rect l="0" t="0" r="0" b="0"/>
              <a:pathLst>
                <a:path w="500332" h="6875253" extrusionOk="0">
                  <a:moveTo>
                    <a:pt x="0" y="0"/>
                  </a:moveTo>
                  <a:lnTo>
                    <a:pt x="500332" y="0"/>
                  </a:lnTo>
                  <a:lnTo>
                    <a:pt x="301925" y="6875253"/>
                  </a:lnTo>
                  <a:lnTo>
                    <a:pt x="0" y="6875253"/>
                  </a:lnTo>
                  <a:lnTo>
                    <a:pt x="0" y="0"/>
                  </a:lnTo>
                  <a:close/>
                </a:path>
              </a:pathLst>
            </a:custGeom>
            <a:solidFill>
              <a:schemeClr val="dk2">
                <a:alpha val="9803"/>
              </a:schemeClr>
            </a:solidFill>
            <a:ln>
              <a:noFill/>
            </a:ln>
          </p:spPr>
          <p:txBody>
            <a:bodyPr lIns="91425" tIns="45700" rIns="91425" bIns="45700" anchor="ctr" anchorCtr="0">
              <a:spAutoFit/>
            </a:bodyPr>
            <a:lstStyle/>
            <a:p>
              <a:endParaRPr/>
            </a:p>
          </p:txBody>
        </p:sp>
      </p:grpSp>
      <p:sp>
        <p:nvSpPr>
          <p:cNvPr id="68" name="Shape 68"/>
          <p:cNvSpPr/>
          <p:nvPr/>
        </p:nvSpPr>
        <p:spPr>
          <a:xfrm>
            <a:off x="0" y="6324600"/>
            <a:ext cx="9144000" cy="534899"/>
          </a:xfrm>
          <a:prstGeom prst="rect">
            <a:avLst/>
          </a:prstGeom>
          <a:solidFill>
            <a:schemeClr val="dk1">
              <a:alpha val="14901"/>
            </a:schemeClr>
          </a:solidFill>
          <a:ln>
            <a:noFill/>
          </a:ln>
        </p:spPr>
        <p:txBody>
          <a:bodyPr lIns="91425" tIns="45700" rIns="91425" bIns="45700" anchor="ctr" anchorCtr="0">
            <a:spAutoFit/>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2"/>
        <p:cNvGrpSpPr/>
        <p:nvPr/>
      </p:nvGrpSpPr>
      <p:grpSpPr>
        <a:xfrm>
          <a:off x="0" y="0"/>
          <a:ext cx="0" cy="0"/>
          <a:chOff x="0" y="0"/>
          <a:chExt cx="0" cy="0"/>
        </a:xfrm>
      </p:grpSpPr>
      <p:sp>
        <p:nvSpPr>
          <p:cNvPr id="73" name="Shape 73"/>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74" name="Shape 74"/>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77" name="Shape 77"/>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80" name="Shape 80"/>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81" name="Shape 81"/>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dk2"/>
            </a:gs>
            <a:gs pos="100000">
              <a:schemeClr val="dk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1pPr>
            <a:lvl2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2pPr>
            <a:lvl3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3pPr>
            <a:lvl4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4pPr>
            <a:lvl5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5pPr>
            <a:lvl6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6pPr>
            <a:lvl7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7pPr>
            <a:lvl8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8pPr>
            <a:lvl9pPr marL="0" indent="228600" algn="l" rtl="0">
              <a:spcBef>
                <a:spcPts val="0"/>
              </a:spcBef>
              <a:buClr>
                <a:schemeClr val="lt2"/>
              </a:buClr>
              <a:buSzPct val="100000"/>
              <a:buFont typeface="Trebuchet MS"/>
              <a:buNone/>
              <a:defRPr sz="3600" b="1" i="0" u="none" strike="noStrike" cap="none" baseline="0">
                <a:solidFill>
                  <a:schemeClr val="lt2"/>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lt1"/>
              </a:buClr>
              <a:buSzPct val="166666"/>
              <a:buFont typeface="Arial"/>
              <a:buChar char="•"/>
              <a:defRPr sz="3000" b="0" i="0" u="none" strike="noStrike" cap="none" baseline="0">
                <a:solidFill>
                  <a:schemeClr val="lt1"/>
                </a:solidFill>
                <a:latin typeface="Trebuchet MS"/>
                <a:ea typeface="Trebuchet MS"/>
                <a:cs typeface="Trebuchet MS"/>
                <a:sym typeface="Trebuchet MS"/>
              </a:defRPr>
            </a:lvl1pPr>
            <a:lvl2pPr marL="742950" indent="-285750" algn="l" rtl="0">
              <a:spcBef>
                <a:spcPts val="480"/>
              </a:spcBef>
              <a:buClr>
                <a:schemeClr val="lt1"/>
              </a:buClr>
              <a:buSzPct val="100000"/>
              <a:buFont typeface="Courier New"/>
              <a:buChar char="o"/>
              <a:defRPr sz="2400" b="0" i="0" u="none" strike="noStrike" cap="none" baseline="0">
                <a:solidFill>
                  <a:schemeClr val="lt1"/>
                </a:solidFill>
                <a:latin typeface="Trebuchet MS"/>
                <a:ea typeface="Trebuchet MS"/>
                <a:cs typeface="Trebuchet MS"/>
                <a:sym typeface="Trebuchet MS"/>
              </a:defRPr>
            </a:lvl2pPr>
            <a:lvl3pPr marL="1143000" indent="-228600" algn="l" rtl="0">
              <a:spcBef>
                <a:spcPts val="480"/>
              </a:spcBef>
              <a:buClr>
                <a:schemeClr val="lt1"/>
              </a:buClr>
              <a:buSzPct val="100000"/>
              <a:buFont typeface="Wingdings"/>
              <a:buChar char="§"/>
              <a:defRPr sz="2400" b="0" i="0" u="none" strike="noStrike" cap="none" baseline="0">
                <a:solidFill>
                  <a:schemeClr val="lt1"/>
                </a:solidFill>
                <a:latin typeface="Trebuchet MS"/>
                <a:ea typeface="Trebuchet MS"/>
                <a:cs typeface="Trebuchet MS"/>
                <a:sym typeface="Trebuchet MS"/>
              </a:defRPr>
            </a:lvl3pPr>
            <a:lvl4pPr marL="1600200" indent="-228600" algn="l" rtl="0">
              <a:spcBef>
                <a:spcPts val="360"/>
              </a:spcBef>
              <a:buClr>
                <a:schemeClr val="lt1"/>
              </a:buClr>
              <a:buSzPct val="166666"/>
              <a:buFont typeface="Arial"/>
              <a:buChar char="•"/>
              <a:defRPr sz="1800" b="0" i="0" u="none" strike="noStrike" cap="none" baseline="0">
                <a:solidFill>
                  <a:schemeClr val="lt1"/>
                </a:solidFill>
                <a:latin typeface="Trebuchet MS"/>
                <a:ea typeface="Trebuchet MS"/>
                <a:cs typeface="Trebuchet MS"/>
                <a:sym typeface="Trebuchet MS"/>
              </a:defRPr>
            </a:lvl4pPr>
            <a:lvl5pPr marL="2057400" indent="-228600" algn="l" rtl="0">
              <a:spcBef>
                <a:spcPts val="360"/>
              </a:spcBef>
              <a:buClr>
                <a:schemeClr val="lt1"/>
              </a:buClr>
              <a:buSzPct val="100000"/>
              <a:buFont typeface="Courier New"/>
              <a:buChar char="o"/>
              <a:defRPr sz="1800" b="0" i="0" u="none" strike="noStrike" cap="none" baseline="0">
                <a:solidFill>
                  <a:schemeClr val="lt1"/>
                </a:solidFill>
                <a:latin typeface="Trebuchet MS"/>
                <a:ea typeface="Trebuchet MS"/>
                <a:cs typeface="Trebuchet MS"/>
                <a:sym typeface="Trebuchet MS"/>
              </a:defRPr>
            </a:lvl5pPr>
            <a:lvl6pPr marL="2514600" indent="-228600" algn="l" rtl="0">
              <a:spcBef>
                <a:spcPts val="360"/>
              </a:spcBef>
              <a:buClr>
                <a:schemeClr val="lt1"/>
              </a:buClr>
              <a:buSzPct val="100000"/>
              <a:buFont typeface="Wingdings"/>
              <a:buChar char="§"/>
              <a:defRPr sz="1800" b="0" i="0" u="none" strike="noStrike" cap="none" baseline="0">
                <a:solidFill>
                  <a:schemeClr val="lt1"/>
                </a:solidFill>
                <a:latin typeface="Trebuchet MS"/>
                <a:ea typeface="Trebuchet MS"/>
                <a:cs typeface="Trebuchet MS"/>
                <a:sym typeface="Trebuchet MS"/>
              </a:defRPr>
            </a:lvl6pPr>
            <a:lvl7pPr marL="2971800" indent="-228600" algn="l" rtl="0">
              <a:spcBef>
                <a:spcPts val="360"/>
              </a:spcBef>
              <a:buClr>
                <a:schemeClr val="lt1"/>
              </a:buClr>
              <a:buSzPct val="166666"/>
              <a:buFont typeface="Arial"/>
              <a:buChar char="•"/>
              <a:defRPr sz="1800" b="0" i="0" u="none" strike="noStrike" cap="none" baseline="0">
                <a:solidFill>
                  <a:schemeClr val="lt1"/>
                </a:solidFill>
                <a:latin typeface="Trebuchet MS"/>
                <a:ea typeface="Trebuchet MS"/>
                <a:cs typeface="Trebuchet MS"/>
                <a:sym typeface="Trebuchet MS"/>
              </a:defRPr>
            </a:lvl7pPr>
            <a:lvl8pPr marL="3429000" indent="-228600" algn="l" rtl="0">
              <a:spcBef>
                <a:spcPts val="360"/>
              </a:spcBef>
              <a:buClr>
                <a:schemeClr val="lt1"/>
              </a:buClr>
              <a:buSzPct val="100000"/>
              <a:buFont typeface="Courier New"/>
              <a:buChar char="o"/>
              <a:defRPr sz="1800" b="0" i="0" u="none" strike="noStrike" cap="none" baseline="0">
                <a:solidFill>
                  <a:schemeClr val="lt1"/>
                </a:solidFill>
                <a:latin typeface="Trebuchet MS"/>
                <a:ea typeface="Trebuchet MS"/>
                <a:cs typeface="Trebuchet MS"/>
                <a:sym typeface="Trebuchet MS"/>
              </a:defRPr>
            </a:lvl8pPr>
            <a:lvl9pPr marL="3886200" indent="-228600" algn="l" rtl="0">
              <a:spcBef>
                <a:spcPts val="360"/>
              </a:spcBef>
              <a:buClr>
                <a:schemeClr val="lt1"/>
              </a:buClr>
              <a:buSzPct val="100000"/>
              <a:buFont typeface="Wingdings"/>
              <a:buChar char="§"/>
              <a:defRPr sz="1800" b="0" i="0" u="none" strike="noStrike" cap="none" baseline="0">
                <a:solidFill>
                  <a:schemeClr val="lt1"/>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71" name="Shape 71"/>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090913"/>
            <a:ext cx="7772400" cy="1650599"/>
          </a:xfrm>
          <a:prstGeom prst="rect">
            <a:avLst/>
          </a:prstGeom>
        </p:spPr>
        <p:txBody>
          <a:bodyPr lIns="91425" tIns="91425" rIns="91425" bIns="91425" anchor="b" anchorCtr="0">
            <a:spAutoFit/>
          </a:bodyPr>
          <a:lstStyle/>
          <a:p>
            <a:pPr>
              <a:buNone/>
            </a:pPr>
            <a:r>
              <a:rPr lang="en"/>
              <a:t>Leonardo Da Vinci</a:t>
            </a:r>
          </a:p>
        </p:txBody>
      </p:sp>
      <p:sp>
        <p:nvSpPr>
          <p:cNvPr id="89" name="Shape 89"/>
          <p:cNvSpPr txBox="1">
            <a:spLocks noGrp="1"/>
          </p:cNvSpPr>
          <p:nvPr>
            <p:ph type="subTitle" idx="1"/>
          </p:nvPr>
        </p:nvSpPr>
        <p:spPr>
          <a:xfrm>
            <a:off x="685800" y="3886200"/>
            <a:ext cx="7772400" cy="878099"/>
          </a:xfrm>
          <a:prstGeom prst="rect">
            <a:avLst/>
          </a:prstGeom>
        </p:spPr>
        <p:txBody>
          <a:bodyPr lIns="91425" tIns="91425" rIns="91425" bIns="91425" anchor="t" anchorCtr="0">
            <a:spAutoFit/>
          </a:bodyPr>
          <a:lstStyle/>
          <a:p>
            <a:pPr lvl="0" rtl="0">
              <a:buNone/>
            </a:pPr>
            <a:r>
              <a:rPr lang="en"/>
              <a:t>By: Brad Lacher</a:t>
            </a:r>
          </a:p>
          <a:p>
            <a:pPr>
              <a:buNone/>
            </a:pPr>
            <a:r>
              <a:rPr lang="en"/>
              <a:t>Tyler LaFlash</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a:t>Leonardo Da Vinci</a:t>
            </a:r>
          </a:p>
        </p:txBody>
      </p:sp>
      <p:sp>
        <p:nvSpPr>
          <p:cNvPr id="95" name="Shape 95"/>
          <p:cNvSpPr txBox="1">
            <a:spLocks noGrp="1"/>
          </p:cNvSpPr>
          <p:nvPr>
            <p:ph type="body" idx="1"/>
          </p:nvPr>
        </p:nvSpPr>
        <p:spPr>
          <a:xfrm>
            <a:off x="5753100" y="2392826"/>
            <a:ext cx="2933700" cy="3152099"/>
          </a:xfrm>
          <a:prstGeom prst="rect">
            <a:avLst/>
          </a:prstGeom>
        </p:spPr>
        <p:txBody>
          <a:bodyPr lIns="91425" tIns="91425" rIns="91425" bIns="91425" anchor="t" anchorCtr="0">
            <a:spAutoFit/>
          </a:bodyPr>
          <a:lstStyle/>
          <a:p>
            <a:pPr>
              <a:buNone/>
            </a:pPr>
            <a:r>
              <a:rPr lang="en"/>
              <a:t>Considered one of Italy's greatest artist and inventor.</a:t>
            </a:r>
          </a:p>
        </p:txBody>
      </p:sp>
      <p:sp>
        <p:nvSpPr>
          <p:cNvPr id="96" name="Shape 96"/>
          <p:cNvSpPr/>
          <p:nvPr/>
        </p:nvSpPr>
        <p:spPr>
          <a:xfrm>
            <a:off x="545506" y="1535766"/>
            <a:ext cx="4657387" cy="4696571"/>
          </a:xfrm>
          <a:prstGeom prst="rect">
            <a:avLst/>
          </a:prstGeom>
          <a:blipFill>
            <a:blip r:embed="rId3"/>
            <a:stretch>
              <a:fillRect/>
            </a:stretch>
          </a:blipFill>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						 Biography</a:t>
            </a:r>
          </a:p>
        </p:txBody>
      </p:sp>
      <p:sp>
        <p:nvSpPr>
          <p:cNvPr id="102" name="Shape 102"/>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marL="457200" lvl="0" indent="-419100" rtl="0">
              <a:buClr>
                <a:schemeClr val="lt1"/>
              </a:buClr>
              <a:buSzPct val="166666"/>
              <a:buFont typeface="Arial"/>
              <a:buChar char="•"/>
            </a:pPr>
            <a:r>
              <a:rPr lang="en"/>
              <a:t>Born on April 15, 1452</a:t>
            </a:r>
          </a:p>
          <a:p>
            <a:endParaRPr/>
          </a:p>
          <a:p>
            <a:pPr marL="457200" lvl="0" indent="-419100" rtl="0">
              <a:buClr>
                <a:schemeClr val="lt1"/>
              </a:buClr>
              <a:buSzPct val="166666"/>
              <a:buFont typeface="Arial"/>
              <a:buChar char="•"/>
            </a:pPr>
            <a:r>
              <a:rPr lang="en"/>
              <a:t>Born in Vinci</a:t>
            </a:r>
          </a:p>
          <a:p>
            <a:endParaRPr/>
          </a:p>
          <a:p>
            <a:pPr marL="457200" marR="0" lvl="0" indent="-419100" algn="l" rtl="0">
              <a:lnSpc>
                <a:spcPct val="100000"/>
              </a:lnSpc>
              <a:spcBef>
                <a:spcPts val="600"/>
              </a:spcBef>
              <a:spcAft>
                <a:spcPts val="0"/>
              </a:spcAft>
              <a:buClr>
                <a:schemeClr val="lt1"/>
              </a:buClr>
              <a:buSzPct val="166666"/>
              <a:buFont typeface="Arial"/>
              <a:buChar char="•"/>
            </a:pPr>
            <a:r>
              <a:rPr lang="en"/>
              <a:t>Moved to Florence at age 14</a:t>
            </a:r>
          </a:p>
          <a:p>
            <a:endParaRPr/>
          </a:p>
          <a:p>
            <a:pPr marL="457200" marR="0" lvl="0" indent="-419100" algn="l" rtl="0">
              <a:lnSpc>
                <a:spcPct val="100000"/>
              </a:lnSpc>
              <a:spcBef>
                <a:spcPts val="600"/>
              </a:spcBef>
              <a:spcAft>
                <a:spcPts val="0"/>
              </a:spcAft>
              <a:buClr>
                <a:schemeClr val="lt1"/>
              </a:buClr>
              <a:buSzPct val="166666"/>
              <a:buFont typeface="Arial"/>
              <a:buChar char="•"/>
            </a:pPr>
            <a:r>
              <a:rPr lang="en"/>
              <a:t>Died May 2, 1519  </a:t>
            </a:r>
          </a:p>
          <a:p>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0" y="305039"/>
            <a:ext cx="8834999" cy="1340700"/>
          </a:xfrm>
          <a:prstGeom prst="rect">
            <a:avLst/>
          </a:prstGeom>
        </p:spPr>
        <p:txBody>
          <a:bodyPr lIns="91425" tIns="91425" rIns="91425" bIns="91425" anchor="b" anchorCtr="0">
            <a:spAutoFit/>
          </a:bodyPr>
          <a:lstStyle/>
          <a:p>
            <a:pPr lvl="0" rtl="0">
              <a:buNone/>
            </a:pPr>
            <a:r>
              <a:rPr lang="en" sz="3000"/>
              <a:t>The Mona Lisa           The Last Supper</a:t>
            </a:r>
          </a:p>
          <a:p>
            <a:pPr marL="0" indent="0">
              <a:buNone/>
            </a:pPr>
            <a:r>
              <a:rPr lang="en" sz="3000"/>
              <a:t>The most famous    Most reproduced religious                                 artwork</a:t>
            </a:r>
          </a:p>
        </p:txBody>
      </p:sp>
      <p:sp>
        <p:nvSpPr>
          <p:cNvPr id="108" name="Shape 108"/>
          <p:cNvSpPr/>
          <p:nvPr/>
        </p:nvSpPr>
        <p:spPr>
          <a:xfrm>
            <a:off x="74575" y="1767385"/>
            <a:ext cx="3420005" cy="4738054"/>
          </a:xfrm>
          <a:prstGeom prst="rect">
            <a:avLst/>
          </a:prstGeom>
          <a:blipFill>
            <a:blip r:embed="rId3"/>
            <a:stretch>
              <a:fillRect/>
            </a:stretch>
          </a:blipFill>
        </p:spPr>
      </p:sp>
      <p:sp>
        <p:nvSpPr>
          <p:cNvPr id="109" name="Shape 109"/>
          <p:cNvSpPr/>
          <p:nvPr/>
        </p:nvSpPr>
        <p:spPr>
          <a:xfrm>
            <a:off x="3582876" y="1879494"/>
            <a:ext cx="5564107" cy="3445098"/>
          </a:xfrm>
          <a:prstGeom prst="rect">
            <a:avLst/>
          </a:prstGeom>
          <a:blipFill>
            <a:blip r:embed="rId4"/>
            <a:stretch>
              <a:fillRect/>
            </a:stretch>
          </a:blipFill>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buNone/>
            </a:pPr>
            <a:r>
              <a:rPr lang="en"/>
              <a:t>Leonardo</a:t>
            </a:r>
          </a:p>
        </p:txBody>
      </p:sp>
      <p:sp>
        <p:nvSpPr>
          <p:cNvPr id="115" name="Shape 115"/>
          <p:cNvSpPr txBox="1">
            <a:spLocks noGrp="1"/>
          </p:cNvSpPr>
          <p:nvPr>
            <p:ph type="body" idx="1"/>
          </p:nvPr>
        </p:nvSpPr>
        <p:spPr>
          <a:xfrm>
            <a:off x="457200" y="1600200"/>
            <a:ext cx="8229600" cy="4967700"/>
          </a:xfrm>
          <a:prstGeom prst="rect">
            <a:avLst/>
          </a:prstGeom>
        </p:spPr>
        <p:txBody>
          <a:bodyPr lIns="91425" tIns="91425" rIns="91425" bIns="91425" anchor="t" anchorCtr="0">
            <a:spAutoFit/>
          </a:bodyPr>
          <a:lstStyle/>
          <a:p>
            <a:pPr>
              <a:buNone/>
            </a:pPr>
            <a:r>
              <a:rPr lang="en"/>
              <a:t>Leonardo Da Vinci was considered to be the archetype of the renaissance man. He is also considered one of the most famous artists of all time. His works of art have inspired many other artists and have aroused many questions. His artworks are manly Humanism based and he is considered to be remote and mysterious. Leonardo himself based on his works of and mind some would call him SUPERHUMAN.</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a:t>Other Works/Inventions</a:t>
            </a:r>
          </a:p>
        </p:txBody>
      </p:sp>
      <p:sp>
        <p:nvSpPr>
          <p:cNvPr id="121" name="Shape 121"/>
          <p:cNvSpPr txBox="1">
            <a:spLocks noGrp="1"/>
          </p:cNvSpPr>
          <p:nvPr>
            <p:ph type="body" idx="1"/>
          </p:nvPr>
        </p:nvSpPr>
        <p:spPr>
          <a:xfrm>
            <a:off x="4663173" y="1561863"/>
            <a:ext cx="2850300" cy="2215199"/>
          </a:xfrm>
          <a:prstGeom prst="rect">
            <a:avLst/>
          </a:prstGeom>
        </p:spPr>
        <p:txBody>
          <a:bodyPr lIns="91425" tIns="91425" rIns="91425" bIns="91425" anchor="t" anchorCtr="0">
            <a:spAutoFit/>
          </a:bodyPr>
          <a:lstStyle/>
          <a:p>
            <a:pPr>
              <a:buNone/>
            </a:pPr>
            <a:r>
              <a:rPr lang="en"/>
              <a:t>Leonardo Da Vinci's famous flying machine</a:t>
            </a:r>
          </a:p>
        </p:txBody>
      </p:sp>
      <p:sp>
        <p:nvSpPr>
          <p:cNvPr id="122" name="Shape 122"/>
          <p:cNvSpPr/>
          <p:nvPr/>
        </p:nvSpPr>
        <p:spPr>
          <a:xfrm>
            <a:off x="5032503" y="3913912"/>
            <a:ext cx="3023991" cy="2647777"/>
          </a:xfrm>
          <a:prstGeom prst="rect">
            <a:avLst/>
          </a:prstGeom>
          <a:blipFill>
            <a:blip r:embed="rId3"/>
            <a:stretch>
              <a:fillRect/>
            </a:stretch>
          </a:blipFill>
        </p:spPr>
      </p:sp>
      <p:sp>
        <p:nvSpPr>
          <p:cNvPr id="123" name="Shape 123"/>
          <p:cNvSpPr/>
          <p:nvPr/>
        </p:nvSpPr>
        <p:spPr>
          <a:xfrm>
            <a:off x="978738" y="1565161"/>
            <a:ext cx="2986382" cy="2208603"/>
          </a:xfrm>
          <a:prstGeom prst="rect">
            <a:avLst/>
          </a:prstGeom>
          <a:blipFill>
            <a:blip r:embed="rId4"/>
            <a:stretch>
              <a:fillRect/>
            </a:stretch>
          </a:blipFill>
        </p:spPr>
      </p:sp>
      <p:sp>
        <p:nvSpPr>
          <p:cNvPr id="124" name="Shape 124"/>
          <p:cNvSpPr txBox="1"/>
          <p:nvPr/>
        </p:nvSpPr>
        <p:spPr>
          <a:xfrm>
            <a:off x="978738" y="4386801"/>
            <a:ext cx="3900299" cy="1504199"/>
          </a:xfrm>
          <a:prstGeom prst="rect">
            <a:avLst/>
          </a:prstGeom>
          <a:solidFill>
            <a:schemeClr val="lt1"/>
          </a:solidFill>
        </p:spPr>
        <p:txBody>
          <a:bodyPr lIns="91425" tIns="91425" rIns="91425" bIns="91425" anchor="t" anchorCtr="0">
            <a:spAutoFit/>
          </a:bodyPr>
          <a:lstStyle/>
          <a:p>
            <a:pPr>
              <a:buNone/>
            </a:pPr>
            <a:r>
              <a:rPr lang="en" sz="3000"/>
              <a:t>Leonardo Da Vinci's War Machine/Tank</a:t>
            </a:r>
          </a:p>
        </p:txBody>
      </p:sp>
    </p:spTree>
  </p:cSld>
  <p:clrMapOvr>
    <a:masterClrMapping/>
  </p:clrMapOvr>
  <p:transition spd="slow">
    <p:cut/>
  </p:transition>
</p:sld>
</file>

<file path=ppt/theme/theme1.xml><?xml version="1.0" encoding="utf-8"?>
<a:theme xmlns:a="http://schemas.openxmlformats.org/drawingml/2006/main">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142</Words>
  <Application>Microsoft Office PowerPoint</Application>
  <PresentationFormat>On-screen Show (4:3)</PresentationFormat>
  <Paragraphs>20</Paragraphs>
  <Slides>6</Slides>
  <Notes>6</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
      <vt:lpstr/>
      <vt:lpstr>Leonardo Da Vinci</vt:lpstr>
      <vt:lpstr>Leonardo Da Vinci</vt:lpstr>
      <vt:lpstr>       Biography</vt:lpstr>
      <vt:lpstr>The Mona Lisa           The Last Supper The most famous    Most reproduced religious                                 artwork</vt:lpstr>
      <vt:lpstr>Leonardo</vt:lpstr>
      <vt:lpstr>Other Works/Inventions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Leonardo Da Vinci</dc:title>
  <cp:lastModifiedBy>admin</cp:lastModifiedBy>
  <cp:revision>1</cp:revision>
  <dcterms:modified xsi:type="dcterms:W3CDTF">2012-04-23T13:03:53Z</dcterms:modified>
</cp:coreProperties>
</file>